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3" r:id="rId34"/>
    <p:sldId id="434" r:id="rId35"/>
    <p:sldId id="445" r:id="rId36"/>
    <p:sldId id="447" r:id="rId37"/>
    <p:sldId id="448" r:id="rId38"/>
    <p:sldId id="446" r:id="rId39"/>
    <p:sldId id="454" r:id="rId40"/>
    <p:sldId id="432" r:id="rId41"/>
    <p:sldId id="456" r:id="rId42"/>
    <p:sldId id="455" r:id="rId43"/>
    <p:sldId id="449" r:id="rId44"/>
    <p:sldId id="340" r:id="rId45"/>
    <p:sldId id="341" r:id="rId46"/>
    <p:sldId id="342" r:id="rId47"/>
    <p:sldId id="343" r:id="rId48"/>
    <p:sldId id="332" r:id="rId49"/>
    <p:sldId id="333" r:id="rId50"/>
    <p:sldId id="334" r:id="rId51"/>
    <p:sldId id="335" r:id="rId52"/>
    <p:sldId id="336" r:id="rId53"/>
    <p:sldId id="337" r:id="rId54"/>
    <p:sldId id="256" r:id="rId55"/>
    <p:sldId id="257" r:id="rId56"/>
    <p:sldId id="260" r:id="rId57"/>
    <p:sldId id="288" r:id="rId58"/>
    <p:sldId id="291" r:id="rId59"/>
    <p:sldId id="290" r:id="rId60"/>
    <p:sldId id="28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3"/>
            <p14:sldId id="434"/>
            <p14:sldId id="445"/>
            <p14:sldId id="447"/>
            <p14:sldId id="448"/>
            <p14:sldId id="446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5673"/>
  </p:normalViewPr>
  <p:slideViewPr>
    <p:cSldViewPr snapToGrid="0" snapToObjects="1">
      <p:cViewPr varScale="1">
        <p:scale>
          <a:sx n="149" d="100"/>
          <a:sy n="149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pPr algn="ctr"/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pPr algn="ctr"/>
            <a:r>
              <a:rPr lang="en-US" sz="1200" dirty="0"/>
              <a:t>Dominik Sachsenhofer - Strategic Alliances and Innovation - July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Deploy a microservice application on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Questions/Answers/Feedback: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2153</TotalTime>
  <Words>1496</Words>
  <Application>Microsoft Macintosh PowerPoint</Application>
  <PresentationFormat>Widescreen</PresentationFormat>
  <Paragraphs>380</Paragraphs>
  <Slides>60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 https://github.com/dynatrace-innovationlab/developing-microservices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Create a containerized Python web application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2: Pull/Push images from/to a Container Registry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Create a microservices application</vt:lpstr>
      <vt:lpstr>Part 4: Create a Kubernetes Cluster</vt:lpstr>
      <vt:lpstr>PowerPoint Presentation</vt:lpstr>
      <vt:lpstr>PowerPoint Presentation</vt:lpstr>
      <vt:lpstr>Lab 4: Create a Kubernetes Cluster</vt:lpstr>
      <vt:lpstr>Part 6: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Lab 6: Deploy a microservices application on a Kubernetes Cluster</vt:lpstr>
      <vt:lpstr>Part 5: Instrument a Kubernetes Cluster with Dynatrace</vt:lpstr>
      <vt:lpstr>PowerPoint Presentation</vt:lpstr>
      <vt:lpstr>Lab 5: Instrument a Kubernetes Cluster with Dynatrace</vt:lpstr>
      <vt:lpstr> Questions/Answers/Feedback: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459</cp:revision>
  <cp:lastPrinted>2016-08-25T08:30:24Z</cp:lastPrinted>
  <dcterms:created xsi:type="dcterms:W3CDTF">2018-04-09T08:30:53Z</dcterms:created>
  <dcterms:modified xsi:type="dcterms:W3CDTF">2018-07-29T09:17:59Z</dcterms:modified>
</cp:coreProperties>
</file>